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x0qxFXUAEC7bB.jpg"/>
          <p:cNvPicPr>
            <a:picLocks noChangeAspect="1"/>
          </p:cNvPicPr>
          <p:nvPr/>
        </p:nvPicPr>
        <p:blipFill>
          <a:blip r:embed="rId2" cstate="print"/>
          <a:srcRect l="18913" t="45365" r="19461"/>
          <a:stretch>
            <a:fillRect/>
          </a:stretch>
        </p:blipFill>
        <p:spPr>
          <a:xfrm>
            <a:off x="4499992" y="3861048"/>
            <a:ext cx="4289273" cy="2737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7920880" cy="25538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единовременной денежной выплаты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взамен предоставления земельного участка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3608" y="1700808"/>
            <a:ext cx="1944216" cy="187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planet-family.ru/upload/iblock/642/64250e246c8e44346b0b952795ec16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1390667" cy="102300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3635896" y="1412776"/>
            <a:ext cx="1872208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00808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 descr="https://pixy.org/src/419/419931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165837"/>
            <a:ext cx="2808312" cy="3692163"/>
          </a:xfrm>
          <a:prstGeom prst="rect">
            <a:avLst/>
          </a:prstGeom>
          <a:noFill/>
        </p:spPr>
      </p:pic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32656"/>
            <a:ext cx="7848872" cy="78319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6926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7992888" cy="388191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взамен земельного участка гражданам, состоящим на учете на предоставление земельного участка для индивидуального жилищного строительства по желанию гражданина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однократно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единовременной денежной выплаты составляет 223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400 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8856984" cy="48320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 рабочих 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принимает решение о предоставлении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 отказе в предоставлении) гражданину единовременной денежной выплаты и уведомляет о принятом решении;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6120680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496944" cy="3371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и (или) земельного участка (с рассрочкой платежа), прошедшего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12776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armanova.ON\Desktop\2018-09-07_13-09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61737" cy="1054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348880"/>
            <a:ext cx="8568952" cy="43926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собственности, аренды, постоянного (бессрочного) пользования или пожизненно наследуемого владения гражданина, состоящего на учете, либо другого родителя на земельный участок, вид разрешенного использования которого допускает строительство индивидуального жилого дома;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план земельного участка;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с информацией об общей площади индивидуального жилого дома, планируемого к строительству, и расчет стоимости производимых работ по строительству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340768"/>
            <a:ext cx="8424936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строительного подряда на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rmanova.ON\Desktop\0ef3bdba5735b6f334dd0d72a4531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72208" cy="108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26469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24944"/>
            <a:ext cx="8352928" cy="364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(в случае приобретения жилого помещения);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(в случае строительства жилого дома)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первоначального взноса при получении жилищного кредита, в том числе ипотечного, на приобретение жилого помещения или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modern37.ru/upload/iblock/149/1493505b07778da95b42be9d5cb16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912017" cy="99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12068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568952" cy="27241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справку кредитора (заимодавца) о сумме остатка основного долга и сумме задолженности по выплате процентов за пользование кредитом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424936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погашение основной суммы долга и уплаты процентов по кредитам (займам), в том числе ипотечным, на приобретение или строительство жилого помещения или индивидуального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Garmanova.ON\Desktop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88232" cy="113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5904656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356992"/>
            <a:ext cx="8352928" cy="29625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участия в долевом строительстве, прошедший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документов, подтверждающих произведенные расходы (квитанции к приходным ордерам, банковские выписки о перечислении денежных средств со счета покупателя на счет продавца)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8280920" cy="16344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участия в долевом строительстве, который предусматривает в качестве объекта долевого строительства жилое помещение, путем внесения соответствующих средств 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519</TotalTime>
  <Words>1087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amigo</cp:lastModifiedBy>
  <cp:revision>61</cp:revision>
  <dcterms:created xsi:type="dcterms:W3CDTF">2018-11-20T08:51:03Z</dcterms:created>
  <dcterms:modified xsi:type="dcterms:W3CDTF">2019-01-25T12:09:19Z</dcterms:modified>
</cp:coreProperties>
</file>